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4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4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82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4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1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0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5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3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7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6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79E4-7878-4D22-A44E-221258A7226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5A56C-C5D4-4128-95A5-F9B6C1B9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84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86751"/>
            <a:ext cx="7766936" cy="1646302"/>
          </a:xfrm>
        </p:spPr>
        <p:txBody>
          <a:bodyPr/>
          <a:lstStyle/>
          <a:p>
            <a:r>
              <a:rPr lang="ru-RU" dirty="0" smtClean="0"/>
              <a:t>ОСТОРОЖНО! КОРОНАВИРУС!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17" y="2732183"/>
            <a:ext cx="6521986" cy="412581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0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5509"/>
            <a:ext cx="10042078" cy="42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147037"/>
            <a:ext cx="9909876" cy="51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769426" cy="55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7" cy="56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И ОКРУЖАЮЩИХ!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53" y="2160588"/>
            <a:ext cx="7987229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80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9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ОСТОРОЖНО! КОРОНАВИРУС!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СЕБЯ И ОКРУЖАЮЩИХ!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 КОРОНАВИРУС!</dc:title>
  <dc:creator>Пользователь Windows</dc:creator>
  <cp:lastModifiedBy>Пользователь Windows</cp:lastModifiedBy>
  <cp:revision>2</cp:revision>
  <dcterms:created xsi:type="dcterms:W3CDTF">2020-11-19T08:54:45Z</dcterms:created>
  <dcterms:modified xsi:type="dcterms:W3CDTF">2020-11-19T09:13:07Z</dcterms:modified>
</cp:coreProperties>
</file>